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81"/>
    <p:restoredTop sz="93933"/>
  </p:normalViewPr>
  <p:slideViewPr>
    <p:cSldViewPr snapToGrid="0">
      <p:cViewPr varScale="1">
        <p:scale>
          <a:sx n="156" d="100"/>
          <a:sy n="156" d="100"/>
        </p:scale>
        <p:origin x="364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70C754-B955-F92B-EBCA-580BD1029F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50F00BB-5F9C-1686-4902-CACDBEA6BA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0C7F0A-B8C3-38BE-1D6C-1ECC26F89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AAE2D-8F7E-594C-A3B4-74C3D41AC577}" type="datetimeFigureOut">
              <a:rPr lang="ru-UA" smtClean="0"/>
              <a:t>05/19/2024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E9DAD9-6BAD-0125-0E3A-2C8F4479E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C9880D-8E0F-58EA-F366-08F1CA000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7613-193B-214C-AA4A-0F5D17B7518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17579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142BF5-7BB1-4E48-79EC-27E7F5048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1100BB9-2CF6-091E-E239-1D8AA4DA46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6B1E4-4277-2CD8-5A03-294E624B9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AAE2D-8F7E-594C-A3B4-74C3D41AC577}" type="datetimeFigureOut">
              <a:rPr lang="ru-UA" smtClean="0"/>
              <a:t>05/19/2024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172B90-5B08-431A-3599-EF1A343A4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A39A96-83FC-D815-0026-912939A9E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7613-193B-214C-AA4A-0F5D17B7518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5503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0DCE864-903B-4D6A-3D40-0278CF5E35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CC304E5-0154-8BBA-AC38-FA7B8F8988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15F91A-A51B-D36D-E5E6-A074BB763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AAE2D-8F7E-594C-A3B4-74C3D41AC577}" type="datetimeFigureOut">
              <a:rPr lang="ru-UA" smtClean="0"/>
              <a:t>05/19/2024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19BE33-BD47-40D3-DF5D-0B905582B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F5FFF7-D24E-F981-A272-8A2D37778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7613-193B-214C-AA4A-0F5D17B7518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31330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AED243-AD72-3A78-3E05-E4D4AB888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251FDA-11FD-95FD-72E0-35CB79CF17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387590-21F9-1AC4-328D-32191F8F7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AAE2D-8F7E-594C-A3B4-74C3D41AC577}" type="datetimeFigureOut">
              <a:rPr lang="ru-UA" smtClean="0"/>
              <a:t>05/19/2024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54C285-E67C-4D22-D510-C6CB79641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344C3F-8991-CC2B-225E-5630870E7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7613-193B-214C-AA4A-0F5D17B7518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83527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6043E7-67F4-CD10-C0A7-55AA644D3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8ABB60-B732-22CF-35D1-2C6829D49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A7B0AC-11BC-F2AF-6778-4E6A68FFE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AAE2D-8F7E-594C-A3B4-74C3D41AC577}" type="datetimeFigureOut">
              <a:rPr lang="ru-UA" smtClean="0"/>
              <a:t>05/19/2024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C8330F-42DF-EF15-DDD8-117EC36B7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BA7BDF-2219-95CA-9E08-81F95E328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7613-193B-214C-AA4A-0F5D17B7518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8237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6AA31D-9E8C-78E9-E93C-89A2CCBD0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6D93D6-6650-D3B9-297E-8F6E811B8F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0F856F7-2062-78B8-047B-A544E2657D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CDAFA88-4387-5135-C616-57E100EB9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AAE2D-8F7E-594C-A3B4-74C3D41AC577}" type="datetimeFigureOut">
              <a:rPr lang="ru-UA" smtClean="0"/>
              <a:t>05/19/2024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8DC5E17-C99A-AD8B-34B2-48906974E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931B57-5D8D-6243-8225-36AD1313B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7613-193B-214C-AA4A-0F5D17B7518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3704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E5F1B4-3C59-150F-13CB-E9E3044B3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77ABF21-F688-2617-789F-D52AA0DD6E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75299CC-6AA2-79E3-B792-6FCCA66130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49E218D-537A-011E-0B3D-2C90600B7E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A5AAD23-7587-F535-AB89-D87FAFDCE6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ED26546-51E5-098D-66D7-FE21655A1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AAE2D-8F7E-594C-A3B4-74C3D41AC577}" type="datetimeFigureOut">
              <a:rPr lang="ru-UA" smtClean="0"/>
              <a:t>05/19/2024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B87E614-5F07-5C89-A958-79A74B882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B5923B1-D025-B72A-C1DB-640C05612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7613-193B-214C-AA4A-0F5D17B7518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10809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62F1A7-9264-ED22-4840-BBD8E4895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87BDBEC-5977-C872-2B28-FAB969D55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AAE2D-8F7E-594C-A3B4-74C3D41AC577}" type="datetimeFigureOut">
              <a:rPr lang="ru-UA" smtClean="0"/>
              <a:t>05/19/2024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3342617-1BAE-599F-43B9-9E805DEE4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D0AA4BE-794E-8F89-EEA7-0C0A35C6D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7613-193B-214C-AA4A-0F5D17B7518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45394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8EE67E-0855-4B9F-E92E-71AAABF36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AAE2D-8F7E-594C-A3B4-74C3D41AC577}" type="datetimeFigureOut">
              <a:rPr lang="ru-UA" smtClean="0"/>
              <a:t>05/19/2024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5AADD74-8C6B-0A7A-D528-AAE2E846B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6D6C993-15D6-0590-9324-3D88A3481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7613-193B-214C-AA4A-0F5D17B7518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76662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86537-624A-E379-BC24-D3E171DE6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657F49-8DAB-4A86-37A7-8FDDD021B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22987AF-AB84-1558-1ACB-C0B37F8FAA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8583E16-B8D6-3CAB-7FB0-079DAC92B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AAE2D-8F7E-594C-A3B4-74C3D41AC577}" type="datetimeFigureOut">
              <a:rPr lang="ru-UA" smtClean="0"/>
              <a:t>05/19/2024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EE6EA08-137E-11A2-9D46-EA81020F1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520BA5-403C-99BD-A987-18C668385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7613-193B-214C-AA4A-0F5D17B7518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7409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E22D78-5F69-BA73-F5DA-09C7A408D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6EC7EBE-A299-E89A-2614-1397A26547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3E56AD4-19B9-178A-CD77-CB0E949613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EC2465-F4E5-C6ED-05D4-921411D1F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AAE2D-8F7E-594C-A3B4-74C3D41AC577}" type="datetimeFigureOut">
              <a:rPr lang="ru-UA" smtClean="0"/>
              <a:t>05/19/2024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F5559DB-612D-3ABA-D2FE-E09538519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AE77A41-E756-CEDE-F93F-7AA81C1B6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D7613-193B-214C-AA4A-0F5D17B7518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38290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123E09-6957-9D98-608D-3B0A2AA3F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DECC3DD-08D9-FCE4-3989-D0817858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5A763B-17B5-308A-BD55-605BDBCA95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AAE2D-8F7E-594C-A3B4-74C3D41AC577}" type="datetimeFigureOut">
              <a:rPr lang="ru-UA" smtClean="0"/>
              <a:t>05/19/2024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0C62D6-AE32-30EE-0067-42A8D06BF1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A4FF95-85E8-2F19-7F6D-F1A4B673D9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D7613-193B-214C-AA4A-0F5D17B7518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7609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87A0AD-A2A5-6922-191A-CE84B427B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464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5A465D-6601-1BF4-D833-BAE975D6E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68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7C72F7-82C6-CA7F-7826-0BE575E70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55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8ACC8C-623D-181D-ED87-8FC8D3632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028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295F6B-E2A5-A644-549F-B9CD34491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541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832174-364A-98E0-CFD5-BABEB2CD5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621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10483B-5657-86CB-43CB-A0E6B2AD7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1898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06920C-C90A-E2AB-0EB1-52799D80E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796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10095D-3907-35EF-8D56-82B13858B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81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55A16E-7D79-F870-F2E6-04F10B347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8606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025808-517C-776D-FADE-F42FF078E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62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CCDBFC-DCDF-1554-F96C-3BF9D8838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656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F8790F-9F69-BEBA-1A52-C2717636F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220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5F6EF0-FB7B-ADFF-6022-D8DFA52EB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4084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DE9746-94D7-31D6-A418-E72DF5A9D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2816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74556B-F389-4915-C18B-E6F7FE588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530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664899-67E7-C805-A309-E222FF957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699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38B9E2-8FAF-58DD-7742-FD7D9C009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7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352939-4506-1D43-25C9-2287E6050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795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8E58C7-D722-B20D-A580-ECEFCA81D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82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A7A65F-B06E-F5CE-55BD-6D380AE19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08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CBF3A0-503E-BA2F-0FB7-3BAB9CBE0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24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FFD862-74C7-3B82-73A3-DFAAE7DCD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07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BF346C-291F-CA84-723D-3A6909551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204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7B37FD-9DDC-1256-9628-285044204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29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0</Words>
  <Application>Microsoft Office PowerPoint</Application>
  <PresentationFormat>Широкоэкранный</PresentationFormat>
  <Paragraphs>0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Anton Grebenyuk</dc:creator>
  <cp:lastModifiedBy>Dell-D</cp:lastModifiedBy>
  <cp:revision>2</cp:revision>
  <dcterms:created xsi:type="dcterms:W3CDTF">2024-05-17T14:32:29Z</dcterms:created>
  <dcterms:modified xsi:type="dcterms:W3CDTF">2024-05-19T13:07:17Z</dcterms:modified>
</cp:coreProperties>
</file>